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media1.mp4" ContentType="video/unknown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media/image16.jpeg" ContentType="image/jpeg"/>
  <Override PartName="/ppt/media/image17.jpeg" ContentType="image/jpeg"/>
  <Override PartName="/ppt/media/image18.jpeg" ContentType="image/jpeg"/>
  <Override PartName="/ppt/media/image19.jpeg" ContentType="image/jpeg"/>
  <Override PartName="/ppt/media/image20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jpeg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jpe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jpe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jpe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jpe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jpe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eg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4" name="1.jpg" descr="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8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9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20" name="10.jpg" descr="1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3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4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25" name="11.jpg" descr="1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8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9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30" name="12.jpg" descr="1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3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4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35" name="13.jpg" descr="1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8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40" name="14.jpg" descr="1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3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4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45" name="15.jpg" descr="1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8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9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50" name="16.jpg" descr="1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3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4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55" name="17.jpg" descr="1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8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9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60" name="18.jpg" descr="18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3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4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65" name="19.jpg" descr="19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7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9" name="2.jpg" descr="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8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9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70" name="20.jpg" descr="2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2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3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4" name="3.jpg" descr="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7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9" name="4.jpg" descr="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2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3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4" name="5.jpg" descr="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7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8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9" name="6.jpg" descr="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WhatsApp Video 2025-11-14 at 11.46.51.mp4" descr="WhatsApp Video 2025-11-14 at 11.46.51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0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450" fill="hold"/>
                                        <p:tgtEl>
                                          <p:spTgt spid="2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0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0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4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5" name="7.jpg" descr="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8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9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0" name="8.jpg" descr="8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3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4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5" name="9.jpg" descr="9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